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1DC27-4715-4195-AC04-07DD8E56FB8B}" v="5" dt="2021-10-25T16:26:51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3816" autoAdjust="0"/>
  </p:normalViewPr>
  <p:slideViewPr>
    <p:cSldViewPr snapToGrid="0">
      <p:cViewPr varScale="1">
        <p:scale>
          <a:sx n="80" d="100"/>
          <a:sy n="80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ta MS Enköping" userId="1c5c21e54afdca99" providerId="LiveId" clId="{9381DC27-4715-4195-AC04-07DD8E56FB8B}"/>
    <pc:docChg chg="custSel addSld delSld modSld sldOrd">
      <pc:chgData name="Göta MS Enköping" userId="1c5c21e54afdca99" providerId="LiveId" clId="{9381DC27-4715-4195-AC04-07DD8E56FB8B}" dt="2021-10-25T16:27:38.391" v="35"/>
      <pc:docMkLst>
        <pc:docMk/>
      </pc:docMkLst>
      <pc:sldChg chg="mod modShow">
        <pc:chgData name="Göta MS Enköping" userId="1c5c21e54afdca99" providerId="LiveId" clId="{9381DC27-4715-4195-AC04-07DD8E56FB8B}" dt="2021-10-25T16:16:00.369" v="0" actId="729"/>
        <pc:sldMkLst>
          <pc:docMk/>
          <pc:sldMk cId="4088027870" sldId="263"/>
        </pc:sldMkLst>
      </pc:sldChg>
      <pc:sldChg chg="addSp delSp modSp new mod ord setBg">
        <pc:chgData name="Göta MS Enköping" userId="1c5c21e54afdca99" providerId="LiveId" clId="{9381DC27-4715-4195-AC04-07DD8E56FB8B}" dt="2021-10-25T16:27:38.391" v="35"/>
        <pc:sldMkLst>
          <pc:docMk/>
          <pc:sldMk cId="136335948" sldId="264"/>
        </pc:sldMkLst>
        <pc:spChg chg="del">
          <ac:chgData name="Göta MS Enköping" userId="1c5c21e54afdca99" providerId="LiveId" clId="{9381DC27-4715-4195-AC04-07DD8E56FB8B}" dt="2021-10-25T16:26:37.906" v="24" actId="478"/>
          <ac:spMkLst>
            <pc:docMk/>
            <pc:sldMk cId="136335948" sldId="264"/>
            <ac:spMk id="2" creationId="{84B321F6-F80E-4012-B9CA-2FD555EA2C0C}"/>
          </ac:spMkLst>
        </pc:spChg>
        <pc:spChg chg="del">
          <ac:chgData name="Göta MS Enköping" userId="1c5c21e54afdca99" providerId="LiveId" clId="{9381DC27-4715-4195-AC04-07DD8E56FB8B}" dt="2021-10-25T16:26:39.931" v="25" actId="478"/>
          <ac:spMkLst>
            <pc:docMk/>
            <pc:sldMk cId="136335948" sldId="264"/>
            <ac:spMk id="3" creationId="{D65F214F-16BF-4340-90B4-A103F5A967B5}"/>
          </ac:spMkLst>
        </pc:spChg>
        <pc:spChg chg="add">
          <ac:chgData name="Göta MS Enköping" userId="1c5c21e54afdca99" providerId="LiveId" clId="{9381DC27-4715-4195-AC04-07DD8E56FB8B}" dt="2021-10-25T16:26:59.638" v="27" actId="26606"/>
          <ac:spMkLst>
            <pc:docMk/>
            <pc:sldMk cId="136335948" sldId="264"/>
            <ac:spMk id="9" creationId="{42A4FC2C-047E-45A5-965D-8E1E3BF09BC6}"/>
          </ac:spMkLst>
        </pc:spChg>
        <pc:picChg chg="add mod">
          <ac:chgData name="Göta MS Enköping" userId="1c5c21e54afdca99" providerId="LiveId" clId="{9381DC27-4715-4195-AC04-07DD8E56FB8B}" dt="2021-10-25T16:27:11.876" v="33" actId="14100"/>
          <ac:picMkLst>
            <pc:docMk/>
            <pc:sldMk cId="136335948" sldId="264"/>
            <ac:picMk id="4" creationId="{424CBE1A-DD68-4358-B6CE-0A5CE0157F19}"/>
          </ac:picMkLst>
        </pc:picChg>
      </pc:sldChg>
      <pc:sldChg chg="addSp modSp new del">
        <pc:chgData name="Göta MS Enköping" userId="1c5c21e54afdca99" providerId="LiveId" clId="{9381DC27-4715-4195-AC04-07DD8E56FB8B}" dt="2021-10-25T16:23:29.193" v="8" actId="47"/>
        <pc:sldMkLst>
          <pc:docMk/>
          <pc:sldMk cId="505018624" sldId="264"/>
        </pc:sldMkLst>
        <pc:picChg chg="add mod">
          <ac:chgData name="Göta MS Enköping" userId="1c5c21e54afdca99" providerId="LiveId" clId="{9381DC27-4715-4195-AC04-07DD8E56FB8B}" dt="2021-10-25T16:21:21.676" v="2"/>
          <ac:picMkLst>
            <pc:docMk/>
            <pc:sldMk cId="505018624" sldId="264"/>
            <ac:picMk id="2" creationId="{51FF2277-4446-4898-A08C-14ADA0B49676}"/>
          </ac:picMkLst>
        </pc:picChg>
      </pc:sldChg>
      <pc:sldChg chg="addSp delSp modSp new del mod ord setBg">
        <pc:chgData name="Göta MS Enköping" userId="1c5c21e54afdca99" providerId="LiveId" clId="{9381DC27-4715-4195-AC04-07DD8E56FB8B}" dt="2021-10-25T16:26:29.296" v="22" actId="47"/>
        <pc:sldMkLst>
          <pc:docMk/>
          <pc:sldMk cId="3994155888" sldId="265"/>
        </pc:sldMkLst>
        <pc:spChg chg="del">
          <ac:chgData name="Göta MS Enköping" userId="1c5c21e54afdca99" providerId="LiveId" clId="{9381DC27-4715-4195-AC04-07DD8E56FB8B}" dt="2021-10-25T16:23:03.967" v="5" actId="26606"/>
          <ac:spMkLst>
            <pc:docMk/>
            <pc:sldMk cId="3994155888" sldId="265"/>
            <ac:spMk id="2" creationId="{A3079931-0647-4C98-A3A9-4C14F7E4C457}"/>
          </ac:spMkLst>
        </pc:spChg>
        <pc:spChg chg="del">
          <ac:chgData name="Göta MS Enköping" userId="1c5c21e54afdca99" providerId="LiveId" clId="{9381DC27-4715-4195-AC04-07DD8E56FB8B}" dt="2021-10-25T16:22:57.876" v="4"/>
          <ac:spMkLst>
            <pc:docMk/>
            <pc:sldMk cId="3994155888" sldId="265"/>
            <ac:spMk id="3" creationId="{BFC2B743-7F08-497B-B136-7BC290547522}"/>
          </ac:spMkLst>
        </pc:spChg>
        <pc:spChg chg="add del mod">
          <ac:chgData name="Göta MS Enköping" userId="1c5c21e54afdca99" providerId="LiveId" clId="{9381DC27-4715-4195-AC04-07DD8E56FB8B}" dt="2021-10-25T16:25:14.935" v="20" actId="478"/>
          <ac:spMkLst>
            <pc:docMk/>
            <pc:sldMk cId="3994155888" sldId="265"/>
            <ac:spMk id="7" creationId="{333872EA-5056-4AC2-8648-C552E1315A96}"/>
          </ac:spMkLst>
        </pc:spChg>
        <pc:spChg chg="add del">
          <ac:chgData name="Göta MS Enköping" userId="1c5c21e54afdca99" providerId="LiveId" clId="{9381DC27-4715-4195-AC04-07DD8E56FB8B}" dt="2021-10-25T16:24:35.842" v="13" actId="26606"/>
          <ac:spMkLst>
            <pc:docMk/>
            <pc:sldMk cId="3994155888" sldId="265"/>
            <ac:spMk id="9" creationId="{42A4FC2C-047E-45A5-965D-8E1E3BF09BC6}"/>
          </ac:spMkLst>
        </pc:spChg>
        <pc:spChg chg="add">
          <ac:chgData name="Göta MS Enköping" userId="1c5c21e54afdca99" providerId="LiveId" clId="{9381DC27-4715-4195-AC04-07DD8E56FB8B}" dt="2021-10-25T16:24:35.842" v="13" actId="26606"/>
          <ac:spMkLst>
            <pc:docMk/>
            <pc:sldMk cId="3994155888" sldId="265"/>
            <ac:spMk id="14" creationId="{42A4FC2C-047E-45A5-965D-8E1E3BF09BC6}"/>
          </ac:spMkLst>
        </pc:spChg>
        <pc:picChg chg="add del mod ord">
          <ac:chgData name="Göta MS Enköping" userId="1c5c21e54afdca99" providerId="LiveId" clId="{9381DC27-4715-4195-AC04-07DD8E56FB8B}" dt="2021-10-25T16:24:40.655" v="14" actId="478"/>
          <ac:picMkLst>
            <pc:docMk/>
            <pc:sldMk cId="3994155888" sldId="265"/>
            <ac:picMk id="4" creationId="{3D93532C-F4C3-47FF-A5F8-864F3FB32ADF}"/>
          </ac:picMkLst>
        </pc:picChg>
        <pc:picChg chg="add del mod">
          <ac:chgData name="Göta MS Enköping" userId="1c5c21e54afdca99" providerId="LiveId" clId="{9381DC27-4715-4195-AC04-07DD8E56FB8B}" dt="2021-10-25T16:25:10.780" v="19" actId="478"/>
          <ac:picMkLst>
            <pc:docMk/>
            <pc:sldMk cId="3994155888" sldId="265"/>
            <ac:picMk id="6" creationId="{3699C092-45A4-49B0-B5E1-BFE17D133ECC}"/>
          </ac:picMkLst>
        </pc:picChg>
        <pc:picChg chg="add mod">
          <ac:chgData name="Göta MS Enköping" userId="1c5c21e54afdca99" providerId="LiveId" clId="{9381DC27-4715-4195-AC04-07DD8E56FB8B}" dt="2021-10-25T16:25:16.184" v="21"/>
          <ac:picMkLst>
            <pc:docMk/>
            <pc:sldMk cId="3994155888" sldId="265"/>
            <ac:picMk id="10" creationId="{3618018C-CBE8-4192-8F05-5B23E21482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3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97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88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83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8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3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2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40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7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2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10A9-9957-4A67-B773-CDB8584785A4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771D-1830-4F45-AC6B-0829A82641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47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44A8D661-5FFC-4F4B-8D18-844F1238EF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53725"/>
          </a:xfrm>
        </p:spPr>
        <p:txBody>
          <a:bodyPr>
            <a:noAutofit/>
          </a:bodyPr>
          <a:lstStyle/>
          <a:p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”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you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don´t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have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to be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great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to start,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but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you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have</a:t>
            </a:r>
            <a:r>
              <a:rPr lang="sv-SE" sz="7200" dirty="0">
                <a:solidFill>
                  <a:schemeClr val="bg1"/>
                </a:solidFill>
                <a:latin typeface="Forsvarsmakten Sans Stencil" panose="00000806000000000000" pitchFamily="2" charset="0"/>
              </a:rPr>
              <a:t> to start to be </a:t>
            </a:r>
            <a:r>
              <a:rPr lang="sv-SE" sz="7200" dirty="0" err="1">
                <a:solidFill>
                  <a:schemeClr val="bg1"/>
                </a:solidFill>
                <a:latin typeface="Forsvarsmakten Sans Stencil" panose="00000806000000000000" pitchFamily="2" charset="0"/>
              </a:rPr>
              <a:t>great</a:t>
            </a:r>
            <a:endParaRPr lang="sv-SE" sz="7200" dirty="0">
              <a:solidFill>
                <a:schemeClr val="bg1"/>
              </a:solidFill>
              <a:latin typeface="Forsvarsmakten Sans Stencil" panose="000008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0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44A8D661-5FFC-4F4B-8D18-844F1238EF44">
            <a:extLst>
              <a:ext uri="{FF2B5EF4-FFF2-40B4-BE49-F238E27FC236}">
                <a16:creationId xmlns:a16="http://schemas.microsoft.com/office/drawing/2014/main" id="{424CBE1A-DD68-4358-B6CE-0A5CE0157F19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6" b="8888"/>
          <a:stretch>
            <a:fillRect/>
          </a:stretch>
        </p:blipFill>
        <p:spPr bwMode="auto">
          <a:xfrm>
            <a:off x="48638" y="0"/>
            <a:ext cx="12141837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3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Ni sitter här idag för att!!!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3661"/>
          </a:xfrm>
        </p:spPr>
        <p:txBody>
          <a:bodyPr>
            <a:normAutofit/>
          </a:bodyPr>
          <a:lstStyle/>
          <a:p>
            <a:r>
              <a:rPr lang="sv-SE" sz="3200" b="1" dirty="0"/>
              <a:t>Göta </a:t>
            </a:r>
            <a:r>
              <a:rPr lang="sv-SE" sz="3200" b="1" dirty="0" err="1"/>
              <a:t>ms</a:t>
            </a:r>
            <a:r>
              <a:rPr lang="sv-SE" sz="3200" b="1" dirty="0"/>
              <a:t> vill i framtiden vara en av Sveriges mest åtråvärda klubbarna i SVEMO. Främst genom att förvalta det vi har.</a:t>
            </a:r>
          </a:p>
          <a:p>
            <a:r>
              <a:rPr lang="sv-SE" sz="3200" dirty="0"/>
              <a:t>Göta </a:t>
            </a:r>
            <a:r>
              <a:rPr lang="sv-SE" sz="3200" dirty="0" err="1"/>
              <a:t>ms</a:t>
            </a:r>
            <a:r>
              <a:rPr lang="sv-SE" sz="3200" dirty="0"/>
              <a:t> vill ha medlemmar som kan och vill utveckla klubbens verksamhet genom en god kommunikation och med en hög relevans.</a:t>
            </a:r>
          </a:p>
          <a:p>
            <a:r>
              <a:rPr lang="sv-SE" sz="3200" b="1" dirty="0"/>
              <a:t>Göta </a:t>
            </a:r>
            <a:r>
              <a:rPr lang="sv-SE" sz="3200" b="1" dirty="0" err="1"/>
              <a:t>ms</a:t>
            </a:r>
            <a:r>
              <a:rPr lang="sv-SE" sz="3200" b="1" dirty="0"/>
              <a:t> vill vara en klubb där förarna har mycket goda förutsättningar för träning, gemenskap och utveckling.</a:t>
            </a:r>
          </a:p>
          <a:p>
            <a:r>
              <a:rPr lang="sv-SE" sz="3200" dirty="0"/>
              <a:t>Göta </a:t>
            </a:r>
            <a:r>
              <a:rPr lang="sv-SE" sz="3200" dirty="0" err="1"/>
              <a:t>ms</a:t>
            </a:r>
            <a:r>
              <a:rPr lang="sv-SE" sz="3200" dirty="0"/>
              <a:t> vill vara en klubb där medlemmarna vill engagera sig i klubbens utveckling.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354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Vägen fram till målbilden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826829" y="1503327"/>
            <a:ext cx="364671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Göta </a:t>
            </a:r>
            <a:r>
              <a:rPr lang="sv-SE" sz="2000" b="1" dirty="0" err="1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 vill i framtiden vara en av Sveriges mest åtråvärda klubbarna i SVEMO. Främst genom att förvalta det vi har idag.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Göta </a:t>
            </a: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vill ha medlemmar som kan och vill utveckla klubbens verksamhet genom en god kommunikation och med en hög relevans.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Göta </a:t>
            </a:r>
            <a:r>
              <a:rPr lang="sv-SE" sz="2000" b="1" dirty="0" err="1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 vill vara en klubb där förarna har mycket goda förutsättningar för träning, gemenskap och utveckling.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Göta </a:t>
            </a: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vill vara en klubb där medlemmarna vill engagera sig i klubbens utveckling.</a:t>
            </a:r>
          </a:p>
          <a:p>
            <a:endParaRPr lang="sv-SE" dirty="0"/>
          </a:p>
        </p:txBody>
      </p:sp>
      <p:sp>
        <p:nvSpPr>
          <p:cNvPr id="6" name="Högerpil 5"/>
          <p:cNvSpPr/>
          <p:nvPr/>
        </p:nvSpPr>
        <p:spPr>
          <a:xfrm>
            <a:off x="5290457" y="3483429"/>
            <a:ext cx="1436914" cy="47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088571" y="2335459"/>
            <a:ext cx="3646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Gemenskap och 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Träningsförutsättningar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Krav?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Barn, ungdom, motionär och elit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Vilja &amp; 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mm</a:t>
            </a:r>
          </a:p>
          <a:p>
            <a:endParaRPr lang="sv-S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0070C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84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HUR?</a:t>
            </a:r>
            <a:br>
              <a:rPr lang="sv-SE" dirty="0">
                <a:latin typeface="Forsvarsmakten Sans Stencil" panose="00000806000000000000" pitchFamily="2" charset="0"/>
              </a:rPr>
            </a:br>
            <a:r>
              <a:rPr lang="sv-SE" i="1" dirty="0">
                <a:latin typeface="+mn-lt"/>
              </a:rPr>
              <a:t>Då kommer ni in i bilden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Inledningsvis genom en bra dialog med er.</a:t>
            </a:r>
          </a:p>
          <a:p>
            <a:r>
              <a:rPr lang="sv-SE" dirty="0"/>
              <a:t>Vad behöver/vill ni?</a:t>
            </a:r>
          </a:p>
          <a:p>
            <a:pPr lvl="1"/>
            <a:r>
              <a:rPr lang="sv-SE" dirty="0"/>
              <a:t>Hur?</a:t>
            </a:r>
          </a:p>
          <a:p>
            <a:r>
              <a:rPr lang="sv-SE" dirty="0"/>
              <a:t>Vad saknas?</a:t>
            </a:r>
          </a:p>
          <a:p>
            <a:pPr lvl="1"/>
            <a:r>
              <a:rPr lang="sv-SE" dirty="0"/>
              <a:t>Varför?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671457" y="3816628"/>
            <a:ext cx="21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Rimliga förväntningar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828799" y="4959628"/>
            <a:ext cx="10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Diskutera</a:t>
            </a:r>
          </a:p>
        </p:txBody>
      </p:sp>
    </p:spTree>
    <p:extLst>
      <p:ext uri="{BB962C8B-B14F-4D97-AF65-F5344CB8AC3E}">
        <p14:creationId xmlns:p14="http://schemas.microsoft.com/office/powerpoint/2010/main" val="28812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Klubbens erbjudande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 kan stödja föraren med insatser för att nå sin kortsiktiga &amp; långsiktiga målsättning.</a:t>
            </a:r>
          </a:p>
          <a:p>
            <a:pPr marL="0" indent="0">
              <a:buNone/>
            </a:pPr>
            <a:r>
              <a:rPr lang="sv-SE" dirty="0"/>
              <a:t>Med: </a:t>
            </a:r>
          </a:p>
          <a:p>
            <a:pPr lvl="3"/>
            <a:endParaRPr lang="sv-SE" dirty="0"/>
          </a:p>
          <a:p>
            <a:pPr lvl="2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383740" y="3145972"/>
            <a:ext cx="24310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Ekonomiska möjligheter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Anmälningsavgifter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Träningsavgifter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Licenser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Milersättningar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mm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0" y="3145972"/>
            <a:ext cx="4545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sv-SE" dirty="0"/>
              <a:t>Träningsmöjligheter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Tester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Träningsplanering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Kost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Skadeförebyggande åtgärder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Rehab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Sparring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dirty="0"/>
              <a:t>Tränare/coachning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62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Vad vill klubben ha tillbaka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Bra kommunikation mellan förare och klubbrepresentant. (förväntanshantering)</a:t>
            </a:r>
          </a:p>
          <a:p>
            <a:pPr lvl="1"/>
            <a:r>
              <a:rPr lang="sv-SE" dirty="0"/>
              <a:t>Hur ofta skall vi träffas i detta forum. Förarrepresentant?</a:t>
            </a:r>
          </a:p>
          <a:p>
            <a:r>
              <a:rPr lang="sv-SE" dirty="0"/>
              <a:t>Lojalitet mot eventuella kontrakt eller planer mellan förare och klubb.</a:t>
            </a:r>
          </a:p>
          <a:p>
            <a:r>
              <a:rPr lang="sv-SE" dirty="0"/>
              <a:t>Satsning lång/kortsiktig mot SM ( EM, VM)</a:t>
            </a:r>
          </a:p>
          <a:p>
            <a:r>
              <a:rPr lang="sv-SE" dirty="0"/>
              <a:t>Föregångspersoner mot vår tillväxt (barn, ungdomar).</a:t>
            </a:r>
          </a:p>
          <a:p>
            <a:pPr lvl="1"/>
            <a:r>
              <a:rPr lang="sv-SE" dirty="0"/>
              <a:t>Exempelvis som tränare, coachning, funktionär.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864429" y="5170714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>
                <a:solidFill>
                  <a:srgbClr val="FF0000"/>
                </a:solidFill>
              </a:rPr>
              <a:t>Hjälp oss hjälpa er!!</a:t>
            </a:r>
          </a:p>
        </p:txBody>
      </p:sp>
    </p:spTree>
    <p:extLst>
      <p:ext uri="{BB962C8B-B14F-4D97-AF65-F5344CB8AC3E}">
        <p14:creationId xmlns:p14="http://schemas.microsoft.com/office/powerpoint/2010/main" val="626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rsvarsmakten Sans Stencil" panose="00000806000000000000" pitchFamily="2" charset="0"/>
              </a:rPr>
              <a:t>Uppgift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Kortsiktigt mål (2023)</a:t>
            </a:r>
          </a:p>
          <a:p>
            <a:pPr lvl="1"/>
            <a:r>
              <a:rPr lang="sv-SE" dirty="0"/>
              <a:t>Hur skall du ta dig hit?</a:t>
            </a:r>
          </a:p>
          <a:p>
            <a:pPr lvl="1"/>
            <a:r>
              <a:rPr lang="sv-SE" dirty="0"/>
              <a:t>Vad saknas för att lyckas?</a:t>
            </a:r>
          </a:p>
          <a:p>
            <a:pPr lvl="1"/>
            <a:r>
              <a:rPr lang="sv-SE" dirty="0"/>
              <a:t>Vad behöver du för stöd?</a:t>
            </a:r>
          </a:p>
          <a:p>
            <a:endParaRPr lang="sv-SE" dirty="0"/>
          </a:p>
          <a:p>
            <a:r>
              <a:rPr lang="sv-SE" dirty="0"/>
              <a:t>Långsiktigt mål (2025)</a:t>
            </a:r>
          </a:p>
          <a:p>
            <a:pPr lvl="1"/>
            <a:r>
              <a:rPr lang="sv-SE" dirty="0"/>
              <a:t>Hur skall du ta dig hit?</a:t>
            </a:r>
          </a:p>
          <a:p>
            <a:pPr lvl="1"/>
            <a:r>
              <a:rPr lang="sv-SE" dirty="0"/>
              <a:t>Vad saknas för att lyckas?</a:t>
            </a:r>
          </a:p>
          <a:p>
            <a:pPr lvl="1"/>
            <a:r>
              <a:rPr lang="sv-SE" dirty="0"/>
              <a:t>Vad behöver du för stöd?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802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398</Words>
  <Application>Microsoft Office PowerPoint</Application>
  <PresentationFormat>Bredbild</PresentationFormat>
  <Paragraphs>64</Paragraphs>
  <Slides>8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Forsvarsmakten Sans Stencil</vt:lpstr>
      <vt:lpstr>Office-tema</vt:lpstr>
      <vt:lpstr>”you don´t have to be great to start, but you have to start to be great</vt:lpstr>
      <vt:lpstr>PowerPoint-presentation</vt:lpstr>
      <vt:lpstr>Ni sitter här idag för att!!!</vt:lpstr>
      <vt:lpstr>Vägen fram till målbilden</vt:lpstr>
      <vt:lpstr>HUR? Då kommer ni in i bilden</vt:lpstr>
      <vt:lpstr>Klubbens erbjudande</vt:lpstr>
      <vt:lpstr>Vad vill klubben ha tillbaka</vt:lpstr>
      <vt:lpstr>Uppgift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”you don´t have to be great to start, but you have to start to be great</dc:title>
  <dc:creator>Marteliisson, Marcus</dc:creator>
  <cp:lastModifiedBy>Göta MS Enköping</cp:lastModifiedBy>
  <cp:revision>7</cp:revision>
  <dcterms:created xsi:type="dcterms:W3CDTF">2021-10-22T08:37:39Z</dcterms:created>
  <dcterms:modified xsi:type="dcterms:W3CDTF">2021-10-25T16:27:38Z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ae1f3698-c6a4-4af6-9d32-b4a202d794a2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